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68" r:id="rId3"/>
    <p:sldId id="306" r:id="rId4"/>
    <p:sldId id="308" r:id="rId5"/>
    <p:sldId id="294" r:id="rId6"/>
    <p:sldId id="295" r:id="rId7"/>
    <p:sldId id="309" r:id="rId8"/>
    <p:sldId id="293" r:id="rId9"/>
    <p:sldId id="307" r:id="rId10"/>
    <p:sldId id="305" r:id="rId11"/>
    <p:sldId id="270" r:id="rId12"/>
    <p:sldId id="271" r:id="rId13"/>
    <p:sldId id="272" r:id="rId14"/>
    <p:sldId id="273" r:id="rId15"/>
    <p:sldId id="257" r:id="rId16"/>
    <p:sldId id="310" r:id="rId17"/>
    <p:sldId id="274" r:id="rId18"/>
    <p:sldId id="275" r:id="rId19"/>
    <p:sldId id="276" r:id="rId20"/>
    <p:sldId id="264" r:id="rId21"/>
    <p:sldId id="277" r:id="rId22"/>
    <p:sldId id="278" r:id="rId23"/>
    <p:sldId id="266" r:id="rId24"/>
    <p:sldId id="265" r:id="rId25"/>
    <p:sldId id="267" r:id="rId26"/>
    <p:sldId id="281" r:id="rId27"/>
    <p:sldId id="280" r:id="rId28"/>
    <p:sldId id="279" r:id="rId29"/>
    <p:sldId id="299" r:id="rId30"/>
    <p:sldId id="298" r:id="rId31"/>
    <p:sldId id="300" r:id="rId32"/>
    <p:sldId id="283" r:id="rId33"/>
    <p:sldId id="285" r:id="rId34"/>
    <p:sldId id="284" r:id="rId35"/>
    <p:sldId id="286" r:id="rId36"/>
    <p:sldId id="287" r:id="rId37"/>
    <p:sldId id="301" r:id="rId38"/>
    <p:sldId id="282" r:id="rId39"/>
    <p:sldId id="288" r:id="rId40"/>
    <p:sldId id="269" r:id="rId41"/>
    <p:sldId id="302" r:id="rId42"/>
    <p:sldId id="289" r:id="rId43"/>
    <p:sldId id="291" r:id="rId44"/>
    <p:sldId id="292" r:id="rId45"/>
    <p:sldId id="304" r:id="rId46"/>
    <p:sldId id="303" r:id="rId47"/>
    <p:sldId id="296" r:id="rId48"/>
    <p:sldId id="297" r:id="rId49"/>
    <p:sldId id="263" r:id="rId5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Light" panose="020F0302020204030204" pitchFamily="34" charset="0"/>
      <p:regular r:id="rId56"/>
      <p:bold r:id="rId57"/>
      <p:italic r:id="rId58"/>
      <p:boldItalic r:id="rId59"/>
    </p:embeddedFont>
    <p:embeddedFont>
      <p:font typeface="Roboto Medium" panose="020F050202020403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0F9"/>
    <a:srgbClr val="82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8"/>
    <p:restoredTop sz="94558"/>
  </p:normalViewPr>
  <p:slideViewPr>
    <p:cSldViewPr snapToGrid="0" snapToObjects="1">
      <p:cViewPr varScale="1">
        <p:scale>
          <a:sx n="155" d="100"/>
          <a:sy n="155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ac6d00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ac6d00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39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97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606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44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70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0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59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4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90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96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85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10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66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3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47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65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884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30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0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03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6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72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75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97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21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03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40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56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39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35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481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164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23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99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707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964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221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94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884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dac6d00fd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dac6d00fd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9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4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4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74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28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Data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Science</a:t>
            </a: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and</a:t>
            </a: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Machine</a:t>
            </a: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Learning</a:t>
            </a:r>
            <a:endParaRPr sz="18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DEPLOYMENT ENVIRONMENTS</a:t>
            </a:r>
            <a:endParaRPr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646664" y="229070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AM I SEEING DIRECTLY WHAT THE DEVELOPERS ARE DOING?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742FEBB-8688-4B42-80A2-85221BFD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51" y="1156706"/>
            <a:ext cx="5304818" cy="35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88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1C4B6DD-47C7-4E47-A50B-4853EDBD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7346479-7A59-CD42-BCDC-DE97EBDE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599BFE37-3A13-0741-BE5A-30BDAD5CF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E540F3E-FFCA-F543-8F68-CF9A7BFA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5BCEDEB2-9E22-BE48-98DD-BEFE8413B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342C500-1226-C249-AC42-31FFE24C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6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28E08-0332-CE4D-B2E7-88DB04D1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" y="1433032"/>
            <a:ext cx="896907" cy="896907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FD28AA-188E-E641-BD64-9245160B532C}"/>
              </a:ext>
            </a:extLst>
          </p:cNvPr>
          <p:cNvCxnSpPr>
            <a:cxnSpLocks/>
          </p:cNvCxnSpPr>
          <p:nvPr/>
        </p:nvCxnSpPr>
        <p:spPr>
          <a:xfrm>
            <a:off x="1219601" y="2191407"/>
            <a:ext cx="656496" cy="129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1EAF-4108-8341-96EB-DED5962E3BD6}"/>
              </a:ext>
            </a:extLst>
          </p:cNvPr>
          <p:cNvCxnSpPr>
            <a:cxnSpLocks/>
          </p:cNvCxnSpPr>
          <p:nvPr/>
        </p:nvCxnSpPr>
        <p:spPr>
          <a:xfrm>
            <a:off x="1627903" y="1978572"/>
            <a:ext cx="41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28E08-0332-CE4D-B2E7-88DB04D1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" y="1433032"/>
            <a:ext cx="896907" cy="896907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FD28AA-188E-E641-BD64-9245160B532C}"/>
              </a:ext>
            </a:extLst>
          </p:cNvPr>
          <p:cNvCxnSpPr>
            <a:cxnSpLocks/>
          </p:cNvCxnSpPr>
          <p:nvPr/>
        </p:nvCxnSpPr>
        <p:spPr>
          <a:xfrm>
            <a:off x="1359243" y="3049549"/>
            <a:ext cx="516854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1EAF-4108-8341-96EB-DED5962E3BD6}"/>
              </a:ext>
            </a:extLst>
          </p:cNvPr>
          <p:cNvCxnSpPr>
            <a:cxnSpLocks/>
          </p:cNvCxnSpPr>
          <p:nvPr/>
        </p:nvCxnSpPr>
        <p:spPr>
          <a:xfrm>
            <a:off x="1627903" y="1978572"/>
            <a:ext cx="41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387B9-DD47-0023-AD85-4CFCB63A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26" y="2708551"/>
            <a:ext cx="357996" cy="3579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8831C-72C4-7485-32A2-7A34563BE895}"/>
              </a:ext>
            </a:extLst>
          </p:cNvPr>
          <p:cNvCxnSpPr>
            <a:cxnSpLocks/>
          </p:cNvCxnSpPr>
          <p:nvPr/>
        </p:nvCxnSpPr>
        <p:spPr>
          <a:xfrm>
            <a:off x="1164412" y="2242389"/>
            <a:ext cx="0" cy="442725"/>
          </a:xfrm>
          <a:prstGeom prst="straightConnector1">
            <a:avLst/>
          </a:prstGeom>
          <a:ln cmpd="tri"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8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 ABOUT DEPLOYING THINGS FROM ONE ENVIRONMENT TO THE OTHER?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068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</p:cNvCxnSpPr>
          <p:nvPr/>
        </p:nvCxnSpPr>
        <p:spPr>
          <a:xfrm flipV="1">
            <a:off x="2009470" y="2051937"/>
            <a:ext cx="0" cy="126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</p:cNvCxnSpPr>
          <p:nvPr/>
        </p:nvCxnSpPr>
        <p:spPr>
          <a:xfrm flipV="1">
            <a:off x="2689647" y="2051937"/>
            <a:ext cx="0" cy="129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</p:cNvCxnSpPr>
          <p:nvPr/>
        </p:nvCxnSpPr>
        <p:spPr>
          <a:xfrm flipV="1">
            <a:off x="3426486" y="2051937"/>
            <a:ext cx="0" cy="12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</p:cNvCxnSpPr>
          <p:nvPr/>
        </p:nvCxnSpPr>
        <p:spPr>
          <a:xfrm flipH="1" flipV="1">
            <a:off x="6564810" y="2051937"/>
            <a:ext cx="1601" cy="145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</p:cNvCxnSpPr>
          <p:nvPr/>
        </p:nvCxnSpPr>
        <p:spPr>
          <a:xfrm flipV="1">
            <a:off x="5149395" y="2051937"/>
            <a:ext cx="0" cy="14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</p:cNvCxnSpPr>
          <p:nvPr/>
        </p:nvCxnSpPr>
        <p:spPr>
          <a:xfrm flipV="1">
            <a:off x="5822976" y="2051937"/>
            <a:ext cx="0" cy="145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0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</p:cNvCxnSpPr>
          <p:nvPr/>
        </p:nvCxnSpPr>
        <p:spPr>
          <a:xfrm flipV="1">
            <a:off x="2009470" y="2051937"/>
            <a:ext cx="0" cy="126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</p:cNvCxnSpPr>
          <p:nvPr/>
        </p:nvCxnSpPr>
        <p:spPr>
          <a:xfrm flipV="1">
            <a:off x="2689647" y="2051937"/>
            <a:ext cx="0" cy="129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</p:cNvCxnSpPr>
          <p:nvPr/>
        </p:nvCxnSpPr>
        <p:spPr>
          <a:xfrm flipV="1">
            <a:off x="3426486" y="2051937"/>
            <a:ext cx="0" cy="12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</p:cNvCxnSpPr>
          <p:nvPr/>
        </p:nvCxnSpPr>
        <p:spPr>
          <a:xfrm flipH="1" flipV="1">
            <a:off x="6564810" y="2051937"/>
            <a:ext cx="1601" cy="145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</p:cNvCxnSpPr>
          <p:nvPr/>
        </p:nvCxnSpPr>
        <p:spPr>
          <a:xfrm flipV="1">
            <a:off x="5149395" y="2051937"/>
            <a:ext cx="0" cy="14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</p:cNvCxnSpPr>
          <p:nvPr/>
        </p:nvCxnSpPr>
        <p:spPr>
          <a:xfrm flipV="1">
            <a:off x="5822976" y="2051937"/>
            <a:ext cx="0" cy="145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ross 1">
            <a:extLst>
              <a:ext uri="{FF2B5EF4-FFF2-40B4-BE49-F238E27FC236}">
                <a16:creationId xmlns:a16="http://schemas.microsoft.com/office/drawing/2014/main" id="{737DB068-EA9E-CF44-AEB2-C8DB11C0226D}"/>
              </a:ext>
            </a:extLst>
          </p:cNvPr>
          <p:cNvSpPr/>
          <p:nvPr/>
        </p:nvSpPr>
        <p:spPr>
          <a:xfrm rot="18976775">
            <a:off x="2683051" y="1102469"/>
            <a:ext cx="3139925" cy="3132306"/>
          </a:xfrm>
          <a:prstGeom prst="plus">
            <a:avLst>
              <a:gd name="adj" fmla="val 43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5706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ENVIRONMENTS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34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9470" y="3285070"/>
            <a:ext cx="2359330" cy="21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683051" y="3285070"/>
            <a:ext cx="1685749" cy="21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426486" y="3285070"/>
            <a:ext cx="942314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 -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Gatekeeping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368801" y="3285070"/>
            <a:ext cx="2197610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368801" y="3285070"/>
            <a:ext cx="780594" cy="21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368802" y="3285071"/>
            <a:ext cx="1454174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486" y="2069534"/>
            <a:ext cx="437543" cy="437543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low confidence">
            <a:extLst>
              <a:ext uri="{FF2B5EF4-FFF2-40B4-BE49-F238E27FC236}">
                <a16:creationId xmlns:a16="http://schemas.microsoft.com/office/drawing/2014/main" id="{DB86D249-4AAF-A146-9472-E4A4CD6F7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20" y="2060532"/>
            <a:ext cx="437543" cy="437543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CF7298-C83C-294C-A457-254C148FCECD}"/>
              </a:ext>
            </a:extLst>
          </p:cNvPr>
          <p:cNvCxnSpPr>
            <a:cxnSpLocks/>
          </p:cNvCxnSpPr>
          <p:nvPr/>
        </p:nvCxnSpPr>
        <p:spPr>
          <a:xfrm flipH="1" flipV="1">
            <a:off x="3207657" y="1778000"/>
            <a:ext cx="660400" cy="4547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B416D1-3A0D-1048-B5D6-F186249EF77F}"/>
              </a:ext>
            </a:extLst>
          </p:cNvPr>
          <p:cNvCxnSpPr>
            <a:cxnSpLocks/>
          </p:cNvCxnSpPr>
          <p:nvPr/>
        </p:nvCxnSpPr>
        <p:spPr>
          <a:xfrm flipV="1">
            <a:off x="4917385" y="1778000"/>
            <a:ext cx="610811" cy="5306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19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 HOW DO WE “GIVE” WHAT WE JUST DID TO THESE PEOPLE?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84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 HOW DO WE “GIVE” WHAT WE JUST DID TO THESE PEOPLE?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THERE ARE ACTUALLY A FEW AWAYS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249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7F20473-D5AD-E249-AA6A-FECD386A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785" y="434681"/>
            <a:ext cx="3265031" cy="43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C3C6-FAD6-0D44-BA61-8BB1DB84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16064" y="157250"/>
            <a:ext cx="3845776" cy="50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29A326-4A90-BA45-95CE-3E2CAC22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16064" y="157250"/>
            <a:ext cx="3845776" cy="509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725713" y="1354094"/>
            <a:ext cx="7496629" cy="339458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725713" y="2490280"/>
            <a:ext cx="7496629" cy="1634247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33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FE51F-697B-824B-A552-782402788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6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C87BFD1-3597-4446-A7D3-B12D4C80F597}"/>
              </a:ext>
            </a:extLst>
          </p:cNvPr>
          <p:cNvSpPr/>
          <p:nvPr/>
        </p:nvSpPr>
        <p:spPr>
          <a:xfrm>
            <a:off x="629055" y="2571749"/>
            <a:ext cx="783271" cy="450299"/>
          </a:xfrm>
          <a:prstGeom prst="wedgeRoundRectCallout">
            <a:avLst>
              <a:gd name="adj1" fmla="val 69414"/>
              <a:gd name="adj2" fmla="val 105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Hey, it is ready to 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9D7CA-5832-E44D-9D60-39026B837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7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429D8-A1ED-DA41-BA8C-3FD98F4B76D1}"/>
              </a:ext>
            </a:extLst>
          </p:cNvPr>
          <p:cNvSpPr txBox="1"/>
          <p:nvPr/>
        </p:nvSpPr>
        <p:spPr>
          <a:xfrm>
            <a:off x="1997646" y="2168529"/>
            <a:ext cx="784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pull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39E570-3B92-4B4A-A6B0-F79F3306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97" y="1529993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79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ABOUT MACHINE LEARNING MODELS?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86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2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8"/>
            <a:ext cx="5911200" cy="86606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BA1306-2CBE-33B6-B540-0773E2E8DD42}"/>
              </a:ext>
            </a:extLst>
          </p:cNvPr>
          <p:cNvGrpSpPr/>
          <p:nvPr/>
        </p:nvGrpSpPr>
        <p:grpSpPr>
          <a:xfrm>
            <a:off x="1218624" y="1429074"/>
            <a:ext cx="1199965" cy="832708"/>
            <a:chOff x="1978237" y="1451573"/>
            <a:chExt cx="1199965" cy="8327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5AA0BB-B501-CC4C-8E68-A65BF891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237" y="1451573"/>
              <a:ext cx="440352" cy="4403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6C73A0-D91B-0042-B290-42D87052485F}"/>
                </a:ext>
              </a:extLst>
            </p:cNvPr>
            <p:cNvSpPr txBox="1"/>
            <p:nvPr/>
          </p:nvSpPr>
          <p:spPr>
            <a:xfrm>
              <a:off x="2525059" y="1453284"/>
              <a:ext cx="6531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/>
                <a:t>P</a:t>
              </a:r>
              <a:r>
                <a:rPr lang="en-PT" sz="600" dirty="0"/>
                <a:t>andas</a:t>
              </a:r>
            </a:p>
            <a:p>
              <a:r>
                <a:rPr lang="en-GB" sz="600" dirty="0"/>
                <a:t>n</a:t>
              </a:r>
              <a:r>
                <a:rPr lang="en-PT" sz="600" dirty="0"/>
                <a:t>umpy</a:t>
              </a:r>
            </a:p>
            <a:p>
              <a:r>
                <a:rPr lang="en-GB" sz="600" dirty="0"/>
                <a:t>M</a:t>
              </a:r>
              <a:r>
                <a:rPr lang="en-PT" sz="600" dirty="0"/>
                <a:t>atplotlib</a:t>
              </a:r>
            </a:p>
            <a:p>
              <a:r>
                <a:rPr lang="en-PT" sz="600" dirty="0"/>
                <a:t>…</a:t>
              </a:r>
            </a:p>
            <a:p>
              <a:r>
                <a:rPr lang="en-GB" sz="600" dirty="0"/>
                <a:t>R</a:t>
              </a:r>
              <a:r>
                <a:rPr lang="en-PT" sz="600" dirty="0"/>
                <a:t>equests</a:t>
              </a:r>
            </a:p>
            <a:p>
              <a:r>
                <a:rPr lang="en-GB" sz="600" dirty="0"/>
                <a:t>T</a:t>
              </a:r>
              <a:r>
                <a:rPr lang="en-PT" sz="600" dirty="0"/>
                <a:t>ensorflow</a:t>
              </a:r>
            </a:p>
            <a:p>
              <a:r>
                <a:rPr lang="en-GB" sz="600" dirty="0"/>
                <a:t>M</a:t>
              </a:r>
              <a:r>
                <a:rPr lang="en-PT" sz="600" dirty="0"/>
                <a:t>lflow</a:t>
              </a:r>
            </a:p>
            <a:p>
              <a:r>
                <a:rPr lang="en-GB" sz="600" dirty="0"/>
                <a:t>S</a:t>
              </a:r>
              <a:r>
                <a:rPr lang="en-PT" sz="600" dirty="0"/>
                <a:t>ckit-learn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66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ABOUT MACHINE LEARNING MODELS?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can use pickle files!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10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76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429D8-A1ED-DA41-BA8C-3FD98F4B76D1}"/>
              </a:ext>
            </a:extLst>
          </p:cNvPr>
          <p:cNvSpPr txBox="1"/>
          <p:nvPr/>
        </p:nvSpPr>
        <p:spPr>
          <a:xfrm>
            <a:off x="1997646" y="2168529"/>
            <a:ext cx="784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pull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39E570-3B92-4B4A-A6B0-F79F3306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97" y="1529993"/>
            <a:ext cx="440352" cy="440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99F25D-B7FD-A84A-BD37-1992297ED75B}"/>
              </a:ext>
            </a:extLst>
          </p:cNvPr>
          <p:cNvSpPr/>
          <p:nvPr/>
        </p:nvSpPr>
        <p:spPr>
          <a:xfrm>
            <a:off x="2782070" y="3823385"/>
            <a:ext cx="950291" cy="418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P</a:t>
            </a:r>
            <a:r>
              <a:rPr lang="en-PT" sz="700" dirty="0"/>
              <a:t>ickle file</a:t>
            </a:r>
          </a:p>
          <a:p>
            <a:pPr algn="ctr"/>
            <a:r>
              <a:rPr lang="en-PT" sz="700" dirty="0"/>
              <a:t>(saved trained model)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D8ACDF-6A16-044A-8EAE-1B01F8A34383}"/>
              </a:ext>
            </a:extLst>
          </p:cNvPr>
          <p:cNvCxnSpPr>
            <a:cxnSpLocks/>
          </p:cNvCxnSpPr>
          <p:nvPr/>
        </p:nvCxnSpPr>
        <p:spPr>
          <a:xfrm flipV="1">
            <a:off x="3257215" y="2105414"/>
            <a:ext cx="0" cy="16375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66DD58-636B-0A4F-9B11-AEDFE906F35C}"/>
              </a:ext>
            </a:extLst>
          </p:cNvPr>
          <p:cNvSpPr/>
          <p:nvPr/>
        </p:nvSpPr>
        <p:spPr>
          <a:xfrm>
            <a:off x="2782070" y="1551815"/>
            <a:ext cx="950291" cy="4185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P</a:t>
            </a:r>
            <a:r>
              <a:rPr lang="en-PT" sz="700" dirty="0"/>
              <a:t>ickle file</a:t>
            </a:r>
          </a:p>
          <a:p>
            <a:pPr algn="ctr"/>
            <a:r>
              <a:rPr lang="en-PT" sz="700" dirty="0"/>
              <a:t>(saved trained model)</a:t>
            </a:r>
          </a:p>
        </p:txBody>
      </p:sp>
    </p:spTree>
    <p:extLst>
      <p:ext uri="{BB962C8B-B14F-4D97-AF65-F5344CB8AC3E}">
        <p14:creationId xmlns:p14="http://schemas.microsoft.com/office/powerpoint/2010/main" val="167383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BUT... I JUST NEED TO TELL A PERSON: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“PUT THIS IN PROD”... AND HE/SHE DOES IT?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WHAT’S THE POINT THEN?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6442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FE51F-697B-824B-A552-782402788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0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CBF25E-804C-C34B-ADD5-63820EB0DC64}"/>
              </a:ext>
            </a:extLst>
          </p:cNvPr>
          <p:cNvSpPr/>
          <p:nvPr/>
        </p:nvSpPr>
        <p:spPr>
          <a:xfrm>
            <a:off x="2069154" y="3570234"/>
            <a:ext cx="570690" cy="130901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CD14F-DE07-E24E-9479-A9EEAA9221E7}"/>
              </a:ext>
            </a:extLst>
          </p:cNvPr>
          <p:cNvCxnSpPr>
            <a:cxnSpLocks/>
          </p:cNvCxnSpPr>
          <p:nvPr/>
        </p:nvCxnSpPr>
        <p:spPr>
          <a:xfrm flipH="1">
            <a:off x="2639844" y="3236081"/>
            <a:ext cx="632745" cy="29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90FBBC-B9A0-674A-8DD6-6FC4AD97F955}"/>
              </a:ext>
            </a:extLst>
          </p:cNvPr>
          <p:cNvSpPr/>
          <p:nvPr/>
        </p:nvSpPr>
        <p:spPr>
          <a:xfrm>
            <a:off x="3272589" y="2784451"/>
            <a:ext cx="1299411" cy="48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CODE REVIEW:</a:t>
            </a:r>
          </a:p>
          <a:p>
            <a:pPr algn="ctr"/>
            <a:endParaRPr lang="en-PT" sz="900" dirty="0"/>
          </a:p>
          <a:p>
            <a:pPr algn="ctr"/>
            <a:r>
              <a:rPr lang="en-PT" sz="900" dirty="0"/>
              <a:t>PULL REQUEST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64B1C-19C0-2044-8F87-B7396DBE2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0862" y="714065"/>
            <a:ext cx="3537228" cy="195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6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Lets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86F7F-6D4D-EE46-BF33-8277B89E29D6}"/>
              </a:ext>
            </a:extLst>
          </p:cNvPr>
          <p:cNvSpPr txBox="1"/>
          <p:nvPr/>
        </p:nvSpPr>
        <p:spPr>
          <a:xfrm>
            <a:off x="1938803" y="2481943"/>
            <a:ext cx="4970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More than one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DEVs cant put things in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Before going to PROD, we need to make a 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1198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HAVING THIS IS REALLY GOOD!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7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HAVING THIS IS REALLY GOOD...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... HOWEVER, QUITE A FEW MANUAL STEPS: CAN WE MAKE IT BETTER?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8198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CI CD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1DAE0-1114-7742-9393-A33A53EF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56" y="1181035"/>
            <a:ext cx="6511116" cy="30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CI CD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1DAE0-1114-7742-9393-A33A53EF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56" y="1181035"/>
            <a:ext cx="6511116" cy="3060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2FD138-BBE2-5E4E-BC94-013F66602C7C}"/>
              </a:ext>
            </a:extLst>
          </p:cNvPr>
          <p:cNvSpPr/>
          <p:nvPr/>
        </p:nvSpPr>
        <p:spPr>
          <a:xfrm>
            <a:off x="2873829" y="2255062"/>
            <a:ext cx="3547597" cy="1588168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64D3C4-E0E5-EE46-8983-CAD3FD06752B}"/>
              </a:ext>
            </a:extLst>
          </p:cNvPr>
          <p:cNvCxnSpPr>
            <a:cxnSpLocks/>
          </p:cNvCxnSpPr>
          <p:nvPr/>
        </p:nvCxnSpPr>
        <p:spPr>
          <a:xfrm flipH="1">
            <a:off x="6510803" y="2103808"/>
            <a:ext cx="254382" cy="5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94D3F-E9C1-FB44-8FB1-AD1EB44051B1}"/>
              </a:ext>
            </a:extLst>
          </p:cNvPr>
          <p:cNvSpPr/>
          <p:nvPr/>
        </p:nvSpPr>
        <p:spPr>
          <a:xfrm>
            <a:off x="6256421" y="1612699"/>
            <a:ext cx="1299411" cy="48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SIGN OFF GIVEN THE RESULTS OF THE TESTS</a:t>
            </a:r>
          </a:p>
        </p:txBody>
      </p:sp>
    </p:spTree>
    <p:extLst>
      <p:ext uri="{BB962C8B-B14F-4D97-AF65-F5344CB8AC3E}">
        <p14:creationId xmlns:p14="http://schemas.microsoft.com/office/powerpoint/2010/main" val="58117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465486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1734227" y="1467197"/>
            <a:ext cx="82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andas=2.22.09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2AD9-5390-7B3D-32EB-B896623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9" y="1465486"/>
            <a:ext cx="440352" cy="44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BA208-BF8B-A531-794B-3C01A08B185C}"/>
              </a:ext>
            </a:extLst>
          </p:cNvPr>
          <p:cNvSpPr txBox="1"/>
          <p:nvPr/>
        </p:nvSpPr>
        <p:spPr>
          <a:xfrm>
            <a:off x="5094101" y="1467197"/>
            <a:ext cx="75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dirty="0" err="1"/>
              <a:t>BeatufiulSoup</a:t>
            </a:r>
            <a:endParaRPr lang="en-PT" sz="600" dirty="0"/>
          </a:p>
          <a:p>
            <a:r>
              <a:rPr lang="pt-PT" sz="600" dirty="0"/>
              <a:t>Pandas=1.0.19</a:t>
            </a:r>
            <a:endParaRPr lang="en-PT" sz="600" dirty="0"/>
          </a:p>
          <a:p>
            <a:endParaRPr lang="en-PT" sz="600" dirty="0"/>
          </a:p>
          <a:p>
            <a:r>
              <a:rPr lang="en-PT" sz="6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996290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35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4EED6-F146-0F40-BC0E-766F820F2B40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1A0F8-BC46-EA47-B6C4-8172A6864463}"/>
              </a:ext>
            </a:extLst>
          </p:cNvPr>
          <p:cNvCxnSpPr>
            <a:cxnSpLocks/>
          </p:cNvCxnSpPr>
          <p:nvPr/>
        </p:nvCxnSpPr>
        <p:spPr>
          <a:xfrm>
            <a:off x="697308" y="2858340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E3CC9-4D0A-2940-8E01-14E69D771F20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E9AEB9C-BC83-024C-B4DA-0041686B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60" y="2184835"/>
            <a:ext cx="1271095" cy="127109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EABAA22D-D835-6B45-BAD3-06B62595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08" y="3225204"/>
            <a:ext cx="437543" cy="437543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A66315F-E076-4148-B218-57DE1A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07" y="2015977"/>
            <a:ext cx="437543" cy="4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F210F1-934F-9A4F-8B10-A4249D77A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478" y="3760517"/>
            <a:ext cx="440352" cy="440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922E9-8DF2-3F4A-8214-F70FB916A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178" y="1482079"/>
            <a:ext cx="440352" cy="440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225C1A-2EE9-1749-A2B7-80A95F268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224" y="1482079"/>
            <a:ext cx="440352" cy="440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C1E032-955C-234B-89A9-B0AD0A1FB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690" y="1475889"/>
            <a:ext cx="440352" cy="4403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14C82B-4FEF-4540-89BA-35469389D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736" y="1475889"/>
            <a:ext cx="440352" cy="440352"/>
          </a:xfrm>
          <a:prstGeom prst="rect">
            <a:avLst/>
          </a:prstGeom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2968E9E4-B663-714F-B464-5A34B591AD16}"/>
              </a:ext>
            </a:extLst>
          </p:cNvPr>
          <p:cNvSpPr/>
          <p:nvPr/>
        </p:nvSpPr>
        <p:spPr>
          <a:xfrm rot="18976775">
            <a:off x="5116438" y="1631879"/>
            <a:ext cx="371824" cy="364547"/>
          </a:xfrm>
          <a:prstGeom prst="plus">
            <a:avLst>
              <a:gd name="adj" fmla="val 43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5B2E53B-8A55-773F-EE1C-4A1210F2D054}"/>
              </a:ext>
            </a:extLst>
          </p:cNvPr>
          <p:cNvCxnSpPr>
            <a:cxnSpLocks/>
          </p:cNvCxnSpPr>
          <p:nvPr/>
        </p:nvCxnSpPr>
        <p:spPr>
          <a:xfrm>
            <a:off x="1539354" y="1140973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7FC02F-6CD4-1CB7-BD33-287C5724B997}"/>
              </a:ext>
            </a:extLst>
          </p:cNvPr>
          <p:cNvSpPr/>
          <p:nvPr/>
        </p:nvSpPr>
        <p:spPr>
          <a:xfrm>
            <a:off x="1031421" y="924002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AD0056-EE93-61B3-9FBC-34DF9EDB3DC1}"/>
              </a:ext>
            </a:extLst>
          </p:cNvPr>
          <p:cNvCxnSpPr>
            <a:cxnSpLocks/>
          </p:cNvCxnSpPr>
          <p:nvPr/>
        </p:nvCxnSpPr>
        <p:spPr>
          <a:xfrm>
            <a:off x="2376898" y="1144702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487327-0FA8-2677-E49A-9F7A5491E0D0}"/>
              </a:ext>
            </a:extLst>
          </p:cNvPr>
          <p:cNvSpPr/>
          <p:nvPr/>
        </p:nvSpPr>
        <p:spPr>
          <a:xfrm>
            <a:off x="1868965" y="927731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6B2383-679C-D640-94AD-F952E86239BB}"/>
              </a:ext>
            </a:extLst>
          </p:cNvPr>
          <p:cNvCxnSpPr>
            <a:cxnSpLocks/>
          </p:cNvCxnSpPr>
          <p:nvPr/>
        </p:nvCxnSpPr>
        <p:spPr>
          <a:xfrm>
            <a:off x="4424185" y="1140973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9034D-940D-0DDA-33E6-F11C26955495}"/>
              </a:ext>
            </a:extLst>
          </p:cNvPr>
          <p:cNvSpPr/>
          <p:nvPr/>
        </p:nvSpPr>
        <p:spPr>
          <a:xfrm>
            <a:off x="3916252" y="924002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5F0B-BC5C-7538-3E11-210E0AE895B2}"/>
              </a:ext>
            </a:extLst>
          </p:cNvPr>
          <p:cNvCxnSpPr>
            <a:cxnSpLocks/>
          </p:cNvCxnSpPr>
          <p:nvPr/>
        </p:nvCxnSpPr>
        <p:spPr>
          <a:xfrm flipH="1">
            <a:off x="5302350" y="1143205"/>
            <a:ext cx="432495" cy="26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C5465-044E-9D64-4219-90265FA2450B}"/>
              </a:ext>
            </a:extLst>
          </p:cNvPr>
          <p:cNvSpPr/>
          <p:nvPr/>
        </p:nvSpPr>
        <p:spPr>
          <a:xfrm>
            <a:off x="5226912" y="930706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</p:spTree>
    <p:extLst>
      <p:ext uri="{BB962C8B-B14F-4D97-AF65-F5344CB8AC3E}">
        <p14:creationId xmlns:p14="http://schemas.microsoft.com/office/powerpoint/2010/main" val="1582247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35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FE63B-1A1B-D148-B141-DA040DC9E2C9}"/>
              </a:ext>
            </a:extLst>
          </p:cNvPr>
          <p:cNvSpPr/>
          <p:nvPr/>
        </p:nvSpPr>
        <p:spPr>
          <a:xfrm>
            <a:off x="639390" y="2989727"/>
            <a:ext cx="3043527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F593C-9D53-8146-B460-794FF6BD9D6A}"/>
              </a:ext>
            </a:extLst>
          </p:cNvPr>
          <p:cNvSpPr/>
          <p:nvPr/>
        </p:nvSpPr>
        <p:spPr>
          <a:xfrm>
            <a:off x="639392" y="1317473"/>
            <a:ext cx="3043526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AFAA5F-C082-FE43-A734-F0E0A155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1369784"/>
            <a:ext cx="1409718" cy="1409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3B0239-1C76-5A4D-AA47-23D73FB4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3035507"/>
            <a:ext cx="1409718" cy="1409718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80C2AE0-640E-6848-9D27-55153AC1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57" y="1730433"/>
            <a:ext cx="199106" cy="199106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C7473508-759B-E443-9885-62A39D12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53" y="1929539"/>
            <a:ext cx="199106" cy="199106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976D2022-080C-E149-9A5E-5D7011E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35" y="2185584"/>
            <a:ext cx="199106" cy="199106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CB1F4BE-59CF-1647-A24F-C27EF147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70" y="1571874"/>
            <a:ext cx="199106" cy="199106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5FECB3DB-02E1-804F-8FD5-127817F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35" y="1699438"/>
            <a:ext cx="199106" cy="199106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C98A36C7-E550-BD4B-ABF1-ABAEDACA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428" y="1929539"/>
            <a:ext cx="199106" cy="199106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7101FE73-B1B4-6949-8C0C-8C30699E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5" y="2441629"/>
            <a:ext cx="199106" cy="199106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B3BC1BF-069A-4C9E-8532-F5A2044B6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58" y="2696221"/>
            <a:ext cx="199106" cy="199106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AE57E180-7E5F-31F8-CDBE-DDCC82828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54" y="2895327"/>
            <a:ext cx="199106" cy="1991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BABF689-8115-5FA7-3DBF-91AA62457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36" y="3151372"/>
            <a:ext cx="199106" cy="19910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32E9B-2D9B-9BA5-CED4-08491041F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71" y="2537662"/>
            <a:ext cx="199106" cy="19910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E8CEF86-9233-ECE4-3E38-F2B31D61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36" y="2665226"/>
            <a:ext cx="199106" cy="19910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1A21FB3-2E01-68FE-0EF5-B057CFEDB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29" y="2895327"/>
            <a:ext cx="199106" cy="1991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68AD3A89-A299-7E8C-4A1A-DBD165EC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16" y="3407417"/>
            <a:ext cx="199106" cy="199106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7E5167DA-485F-46BD-1247-3B89C2B37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121" y="2529044"/>
            <a:ext cx="199106" cy="19910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710E89DF-35EF-4151-7325-263C8319F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08" y="3104801"/>
            <a:ext cx="199106" cy="199106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1D1E0B2-938C-381A-850D-1D4C3494E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99" y="3799746"/>
            <a:ext cx="199106" cy="19910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D6CAA86-F524-C22B-9F90-1E4E74784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34" y="3186036"/>
            <a:ext cx="199106" cy="19910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1814E99E-1B21-7B95-9100-25646959D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99" y="3313600"/>
            <a:ext cx="199106" cy="19910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815C7DB0-056B-8BE0-0652-D35CC3419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392" y="3543701"/>
            <a:ext cx="199106" cy="199106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F0959199-9018-DE26-36BA-74C7E3B1E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779" y="4055791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32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FE63B-1A1B-D148-B141-DA040DC9E2C9}"/>
              </a:ext>
            </a:extLst>
          </p:cNvPr>
          <p:cNvSpPr/>
          <p:nvPr/>
        </p:nvSpPr>
        <p:spPr>
          <a:xfrm>
            <a:off x="639390" y="2989727"/>
            <a:ext cx="4043623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F593C-9D53-8146-B460-794FF6BD9D6A}"/>
              </a:ext>
            </a:extLst>
          </p:cNvPr>
          <p:cNvSpPr/>
          <p:nvPr/>
        </p:nvSpPr>
        <p:spPr>
          <a:xfrm>
            <a:off x="639391" y="1317473"/>
            <a:ext cx="4024665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AFAA5F-C082-FE43-A734-F0E0A155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1369784"/>
            <a:ext cx="1409718" cy="1409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3B0239-1C76-5A4D-AA47-23D73FB4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3035507"/>
            <a:ext cx="1409718" cy="1409718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80C2AE0-640E-6848-9D27-55153AC1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57" y="1730433"/>
            <a:ext cx="199106" cy="199106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C7473508-759B-E443-9885-62A39D12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53" y="1929539"/>
            <a:ext cx="199106" cy="199106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976D2022-080C-E149-9A5E-5D7011E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20" y="3676227"/>
            <a:ext cx="199106" cy="199106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CB1F4BE-59CF-1647-A24F-C27EF147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15" y="2958732"/>
            <a:ext cx="199106" cy="199106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5FECB3DB-02E1-804F-8FD5-127817F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20" y="3190081"/>
            <a:ext cx="199106" cy="199106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C98A36C7-E550-BD4B-ABF1-ABAEDACA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13" y="3420182"/>
            <a:ext cx="199106" cy="199106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7101FE73-B1B4-6949-8C0C-8C30699E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600" y="3932272"/>
            <a:ext cx="199106" cy="199106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26678092-6B43-D653-74AE-5699AFFE4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19" y="2632062"/>
            <a:ext cx="199106" cy="199106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9470535-66BA-2E52-5D6D-B5594AF61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184" y="2759626"/>
            <a:ext cx="199106" cy="1991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553A3D7-A493-DE49-1C77-8804C1CA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77" y="2989727"/>
            <a:ext cx="199106" cy="19910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BD67F60-C490-D617-06E9-926B4F09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343" y="2217125"/>
            <a:ext cx="199106" cy="19910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96AFBDC-9E62-D347-93C0-59C82799E362}"/>
              </a:ext>
            </a:extLst>
          </p:cNvPr>
          <p:cNvSpPr/>
          <p:nvPr/>
        </p:nvSpPr>
        <p:spPr>
          <a:xfrm>
            <a:off x="4818608" y="3515216"/>
            <a:ext cx="1237317" cy="677843"/>
          </a:xfrm>
          <a:prstGeom prst="wedgeRoundRectCallout">
            <a:avLst>
              <a:gd name="adj1" fmla="val -75734"/>
              <a:gd name="adj2" fmla="val -101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am a senior in the team. Before pushing show me the code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ABCFE86-08E7-0AE9-6339-8208CC191DDD}"/>
              </a:ext>
            </a:extLst>
          </p:cNvPr>
          <p:cNvSpPr/>
          <p:nvPr/>
        </p:nvSpPr>
        <p:spPr>
          <a:xfrm>
            <a:off x="5337713" y="1870973"/>
            <a:ext cx="1237317" cy="454540"/>
          </a:xfrm>
          <a:prstGeom prst="wedgeRoundRectCallout">
            <a:avLst>
              <a:gd name="adj1" fmla="val 9486"/>
              <a:gd name="adj2" fmla="val 103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We validate all changs that go into PRD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BA9C66-45BE-D663-AD15-73B12EB03FF5}"/>
              </a:ext>
            </a:extLst>
          </p:cNvPr>
          <p:cNvSpPr/>
          <p:nvPr/>
        </p:nvSpPr>
        <p:spPr>
          <a:xfrm>
            <a:off x="4270115" y="810877"/>
            <a:ext cx="1393069" cy="738663"/>
          </a:xfrm>
          <a:prstGeom prst="wedgeRoundRectCallout">
            <a:avLst>
              <a:gd name="adj1" fmla="val -8709"/>
              <a:gd name="adj2" fmla="val 1269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created another env to test everything but I only work on Wednesdays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62239-D9C2-24FB-4E74-EC2F131B270D}"/>
              </a:ext>
            </a:extLst>
          </p:cNvPr>
          <p:cNvSpPr/>
          <p:nvPr/>
        </p:nvSpPr>
        <p:spPr>
          <a:xfrm>
            <a:off x="675723" y="1161535"/>
            <a:ext cx="1393069" cy="481727"/>
          </a:xfrm>
          <a:prstGeom prst="wedgeRoundRectCallout">
            <a:avLst>
              <a:gd name="adj1" fmla="val 169877"/>
              <a:gd name="adj2" fmla="val 7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have the mindset of 80 year old so I don’t give accesses to anyone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AE82E-1264-04CD-6F69-B1BD8A1CC828}"/>
              </a:ext>
            </a:extLst>
          </p:cNvPr>
          <p:cNvCxnSpPr/>
          <p:nvPr/>
        </p:nvCxnSpPr>
        <p:spPr>
          <a:xfrm flipV="1">
            <a:off x="4024627" y="3081175"/>
            <a:ext cx="227504" cy="15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DEEC6D-E1FB-7035-677D-5DB572864DC9}"/>
              </a:ext>
            </a:extLst>
          </p:cNvPr>
          <p:cNvCxnSpPr>
            <a:cxnSpLocks/>
          </p:cNvCxnSpPr>
          <p:nvPr/>
        </p:nvCxnSpPr>
        <p:spPr>
          <a:xfrm flipH="1">
            <a:off x="4064706" y="3188833"/>
            <a:ext cx="257601" cy="100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15B48F-3B8F-FDBD-AE38-B96AE88F2937}"/>
              </a:ext>
            </a:extLst>
          </p:cNvPr>
          <p:cNvCxnSpPr>
            <a:cxnSpLocks/>
          </p:cNvCxnSpPr>
          <p:nvPr/>
        </p:nvCxnSpPr>
        <p:spPr>
          <a:xfrm flipV="1">
            <a:off x="4487205" y="2902642"/>
            <a:ext cx="1040384" cy="1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BEF53F-A1B1-B43E-24BD-BD4EEF794038}"/>
              </a:ext>
            </a:extLst>
          </p:cNvPr>
          <p:cNvCxnSpPr>
            <a:cxnSpLocks/>
          </p:cNvCxnSpPr>
          <p:nvPr/>
        </p:nvCxnSpPr>
        <p:spPr>
          <a:xfrm flipH="1" flipV="1">
            <a:off x="5045490" y="2383874"/>
            <a:ext cx="617694" cy="37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8BB000-9C93-72AA-6CEC-B650DBE46FF6}"/>
              </a:ext>
            </a:extLst>
          </p:cNvPr>
          <p:cNvCxnSpPr>
            <a:cxnSpLocks/>
          </p:cNvCxnSpPr>
          <p:nvPr/>
        </p:nvCxnSpPr>
        <p:spPr>
          <a:xfrm flipH="1" flipV="1">
            <a:off x="4239412" y="2066260"/>
            <a:ext cx="520474" cy="27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C79C89-7194-FD31-8964-C8D8C5680718}"/>
              </a:ext>
            </a:extLst>
          </p:cNvPr>
          <p:cNvCxnSpPr>
            <a:cxnSpLocks/>
          </p:cNvCxnSpPr>
          <p:nvPr/>
        </p:nvCxnSpPr>
        <p:spPr>
          <a:xfrm>
            <a:off x="4092895" y="2240858"/>
            <a:ext cx="276773" cy="65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020FF12-8830-101F-EE20-6EDE5ACB407A}"/>
              </a:ext>
            </a:extLst>
          </p:cNvPr>
          <p:cNvSpPr/>
          <p:nvPr/>
        </p:nvSpPr>
        <p:spPr>
          <a:xfrm>
            <a:off x="4727075" y="2035951"/>
            <a:ext cx="286439" cy="87043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0823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Different infrastructure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B8797-86F6-5945-AA6C-7CE054853548}"/>
              </a:ext>
            </a:extLst>
          </p:cNvPr>
          <p:cNvSpPr txBox="1"/>
          <p:nvPr/>
        </p:nvSpPr>
        <p:spPr>
          <a:xfrm>
            <a:off x="1723989" y="1497976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v0.25.12</a:t>
            </a:r>
          </a:p>
          <a:p>
            <a:r>
              <a:rPr lang="en-GB" sz="1000" dirty="0"/>
              <a:t>(no </a:t>
            </a:r>
            <a:r>
              <a:rPr lang="en-GB" sz="1000" dirty="0" err="1"/>
              <a:t>numpy</a:t>
            </a:r>
            <a:r>
              <a:rPr lang="en-GB" sz="1000" dirty="0"/>
              <a:t>)</a:t>
            </a:r>
            <a:endParaRPr lang="en-PT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64F3E-D1FD-264F-97AA-0A8AE556D883}"/>
              </a:ext>
            </a:extLst>
          </p:cNvPr>
          <p:cNvSpPr txBox="1"/>
          <p:nvPr/>
        </p:nvSpPr>
        <p:spPr>
          <a:xfrm>
            <a:off x="1723988" y="3780638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v2.04.15</a:t>
            </a:r>
          </a:p>
          <a:p>
            <a:r>
              <a:rPr lang="en-GB" sz="1000" dirty="0" err="1"/>
              <a:t>numpy</a:t>
            </a:r>
            <a:r>
              <a:rPr lang="en-GB" sz="1000" dirty="0"/>
              <a:t> v1.0.4 </a:t>
            </a:r>
            <a:endParaRPr lang="en-PT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7A52C-B0CB-3544-BFCA-B4E5280B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3760517"/>
            <a:ext cx="440352" cy="440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11702F-99AC-5045-901D-A4E3CF0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147785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35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IS THERE REALLY NO WAY TO SOLVE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THIS LAST ONE?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551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Different infrastructure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B8797-86F6-5945-AA6C-7CE054853548}"/>
              </a:ext>
            </a:extLst>
          </p:cNvPr>
          <p:cNvSpPr txBox="1"/>
          <p:nvPr/>
        </p:nvSpPr>
        <p:spPr>
          <a:xfrm>
            <a:off x="1723989" y="1497976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v0.25.12</a:t>
            </a:r>
          </a:p>
          <a:p>
            <a:r>
              <a:rPr lang="en-GB" sz="1000" dirty="0"/>
              <a:t>(no </a:t>
            </a:r>
            <a:r>
              <a:rPr lang="en-GB" sz="1000" dirty="0" err="1"/>
              <a:t>numpy</a:t>
            </a:r>
            <a:r>
              <a:rPr lang="en-GB" sz="1000" dirty="0"/>
              <a:t>)</a:t>
            </a:r>
            <a:endParaRPr lang="en-PT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64F3E-D1FD-264F-97AA-0A8AE556D883}"/>
              </a:ext>
            </a:extLst>
          </p:cNvPr>
          <p:cNvSpPr txBox="1"/>
          <p:nvPr/>
        </p:nvSpPr>
        <p:spPr>
          <a:xfrm>
            <a:off x="1723988" y="3780638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v2.04.15</a:t>
            </a:r>
          </a:p>
          <a:p>
            <a:r>
              <a:rPr lang="en-GB" sz="1000" dirty="0" err="1"/>
              <a:t>numpy</a:t>
            </a:r>
            <a:r>
              <a:rPr lang="en-GB" sz="1000" dirty="0"/>
              <a:t> v1.0.4 </a:t>
            </a:r>
            <a:endParaRPr lang="en-PT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7A52C-B0CB-3544-BFCA-B4E5280B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3760517"/>
            <a:ext cx="440352" cy="440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11702F-99AC-5045-901D-A4E3CF0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147785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AC1FB0-CFD5-EE48-985B-5A43DED0A5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9023" y="2125044"/>
            <a:ext cx="1105362" cy="1079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DB3E0-E578-E441-B487-2124CD9FC96F}"/>
              </a:ext>
            </a:extLst>
          </p:cNvPr>
          <p:cNvSpPr/>
          <p:nvPr/>
        </p:nvSpPr>
        <p:spPr>
          <a:xfrm>
            <a:off x="4622633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6032D-5322-2948-A505-9926CE94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73" y="3398491"/>
            <a:ext cx="440352" cy="440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0DD64-588F-444F-8A83-9A5DBBC65F92}"/>
              </a:ext>
            </a:extLst>
          </p:cNvPr>
          <p:cNvSpPr txBox="1"/>
          <p:nvPr/>
        </p:nvSpPr>
        <p:spPr>
          <a:xfrm>
            <a:off x="5238895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2D32C-0377-5A43-B085-3199AE3E226B}"/>
              </a:ext>
            </a:extLst>
          </p:cNvPr>
          <p:cNvSpPr/>
          <p:nvPr/>
        </p:nvSpPr>
        <p:spPr>
          <a:xfrm>
            <a:off x="4345121" y="136224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74C171-EE11-404B-A40C-57CD1775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61" y="1490651"/>
            <a:ext cx="440352" cy="440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586148-43A6-824B-8CAF-ADB285A17687}"/>
              </a:ext>
            </a:extLst>
          </p:cNvPr>
          <p:cNvSpPr txBox="1"/>
          <p:nvPr/>
        </p:nvSpPr>
        <p:spPr>
          <a:xfrm>
            <a:off x="4961383" y="149236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</p:spTree>
    <p:extLst>
      <p:ext uri="{BB962C8B-B14F-4D97-AF65-F5344CB8AC3E}">
        <p14:creationId xmlns:p14="http://schemas.microsoft.com/office/powerpoint/2010/main" val="388705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everything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besides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packages: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PT" sz="1800" b="1" dirty="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SQL DB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Setups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, Drivers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intalled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in Windows,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?”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7908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4D73D-8D5D-C848-8456-9907B56B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1250950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0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311700" y="30768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sz="18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6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117965" y="1337083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465486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1734227" y="1467197"/>
            <a:ext cx="82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andas=2.22.09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29E0F-330D-6FA7-A7B1-E0272CDFFEEF}"/>
              </a:ext>
            </a:extLst>
          </p:cNvPr>
          <p:cNvSpPr/>
          <p:nvPr/>
        </p:nvSpPr>
        <p:spPr>
          <a:xfrm>
            <a:off x="4477839" y="1337083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2AD9-5390-7B3D-32EB-B896623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9" y="1465486"/>
            <a:ext cx="440352" cy="44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BA208-BF8B-A531-794B-3C01A08B185C}"/>
              </a:ext>
            </a:extLst>
          </p:cNvPr>
          <p:cNvSpPr txBox="1"/>
          <p:nvPr/>
        </p:nvSpPr>
        <p:spPr>
          <a:xfrm>
            <a:off x="5094101" y="1467197"/>
            <a:ext cx="75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dirty="0" err="1"/>
              <a:t>BeatufiulSoup</a:t>
            </a:r>
            <a:endParaRPr lang="en-PT" sz="600" dirty="0"/>
          </a:p>
          <a:p>
            <a:r>
              <a:rPr lang="pt-PT" sz="600" dirty="0"/>
              <a:t>Pandas=1.0.19</a:t>
            </a:r>
            <a:endParaRPr lang="en-PT" sz="600" dirty="0"/>
          </a:p>
          <a:p>
            <a:endParaRPr lang="en-PT" sz="600" dirty="0"/>
          </a:p>
          <a:p>
            <a:r>
              <a:rPr lang="en-PT" sz="6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03469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Computer1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49067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Computer 2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AC1FB0-CFD5-EE48-985B-5A43DED0A5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9023" y="2125044"/>
            <a:ext cx="1105362" cy="1079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DB3E0-E578-E441-B487-2124CD9FC96F}"/>
              </a:ext>
            </a:extLst>
          </p:cNvPr>
          <p:cNvSpPr/>
          <p:nvPr/>
        </p:nvSpPr>
        <p:spPr>
          <a:xfrm>
            <a:off x="4622633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6032D-5322-2948-A505-9926CE94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73" y="3398491"/>
            <a:ext cx="440352" cy="440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0DD64-588F-444F-8A83-9A5DBBC65F92}"/>
              </a:ext>
            </a:extLst>
          </p:cNvPr>
          <p:cNvSpPr txBox="1"/>
          <p:nvPr/>
        </p:nvSpPr>
        <p:spPr>
          <a:xfrm>
            <a:off x="5238895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2D32C-0377-5A43-B085-3199AE3E226B}"/>
              </a:ext>
            </a:extLst>
          </p:cNvPr>
          <p:cNvSpPr/>
          <p:nvPr/>
        </p:nvSpPr>
        <p:spPr>
          <a:xfrm>
            <a:off x="4345121" y="136224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74C171-EE11-404B-A40C-57CD1775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61" y="1490651"/>
            <a:ext cx="440352" cy="440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586148-43A6-824B-8CAF-ADB285A17687}"/>
              </a:ext>
            </a:extLst>
          </p:cNvPr>
          <p:cNvSpPr txBox="1"/>
          <p:nvPr/>
        </p:nvSpPr>
        <p:spPr>
          <a:xfrm>
            <a:off x="4961383" y="149236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</p:spTree>
    <p:extLst>
      <p:ext uri="{BB962C8B-B14F-4D97-AF65-F5344CB8AC3E}">
        <p14:creationId xmlns:p14="http://schemas.microsoft.com/office/powerpoint/2010/main" val="83452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EXERCISE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90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34466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85360-C707-F047-A8D0-4273DACB6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645" y="147151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3303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9313934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718</Words>
  <Application>Microsoft Macintosh PowerPoint</Application>
  <PresentationFormat>On-screen Show (16:9)</PresentationFormat>
  <Paragraphs>404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Roboto</vt:lpstr>
      <vt:lpstr>Roboto Medium</vt:lpstr>
      <vt:lpstr>Arial</vt:lpstr>
      <vt:lpstr>Roboto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17</cp:revision>
  <dcterms:modified xsi:type="dcterms:W3CDTF">2024-06-14T10:10:06Z</dcterms:modified>
</cp:coreProperties>
</file>